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6" r:id="rId11"/>
    <p:sldId id="299" r:id="rId12"/>
    <p:sldId id="300" r:id="rId13"/>
    <p:sldId id="265" r:id="rId14"/>
    <p:sldId id="301" r:id="rId15"/>
    <p:sldId id="302" r:id="rId16"/>
    <p:sldId id="266" r:id="rId17"/>
    <p:sldId id="267" r:id="rId18"/>
    <p:sldId id="303" r:id="rId19"/>
    <p:sldId id="268" r:id="rId20"/>
    <p:sldId id="269" r:id="rId21"/>
    <p:sldId id="304" r:id="rId22"/>
    <p:sldId id="305" r:id="rId23"/>
    <p:sldId id="270" r:id="rId24"/>
    <p:sldId id="272" r:id="rId25"/>
    <p:sldId id="273" r:id="rId26"/>
    <p:sldId id="274" r:id="rId27"/>
    <p:sldId id="275" r:id="rId28"/>
    <p:sldId id="277" r:id="rId29"/>
    <p:sldId id="279" r:id="rId30"/>
    <p:sldId id="280" r:id="rId31"/>
    <p:sldId id="289" r:id="rId32"/>
    <p:sldId id="290" r:id="rId33"/>
    <p:sldId id="292" r:id="rId34"/>
    <p:sldId id="291" r:id="rId35"/>
    <p:sldId id="293" r:id="rId36"/>
    <p:sldId id="294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76" r:id="rId45"/>
    <p:sldId id="295" r:id="rId46"/>
  </p:sldIdLst>
  <p:sldSz cx="9144000" cy="6858000" type="screen4x3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9B70B15-6EAF-49F6-A190-BA1BFD0A1A8C}" type="datetimeFigureOut">
              <a:rPr lang="bs-Latn-BA" smtClean="0"/>
              <a:t>01.06.2022.</a:t>
            </a:fld>
            <a:endParaRPr lang="bs-Latn-BA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bs-Latn-B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750F260-34D0-4B13-BDE7-B73CFEDB9C15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9B70B15-6EAF-49F6-A190-BA1BFD0A1A8C}" type="datetimeFigureOut">
              <a:rPr lang="bs-Latn-BA" smtClean="0"/>
              <a:t>01.06.2022.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750F260-34D0-4B13-BDE7-B73CFEDB9C15}" type="slidenum">
              <a:rPr lang="bs-Latn-BA" smtClean="0"/>
              <a:t>‹#›</a:t>
            </a:fld>
            <a:endParaRPr lang="bs-Latn-B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9B70B15-6EAF-49F6-A190-BA1BFD0A1A8C}" type="datetimeFigureOut">
              <a:rPr lang="bs-Latn-BA" smtClean="0"/>
              <a:t>01.06.2022.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750F260-34D0-4B13-BDE7-B73CFEDB9C15}" type="slidenum">
              <a:rPr lang="bs-Latn-BA" smtClean="0"/>
              <a:t>‹#›</a:t>
            </a:fld>
            <a:endParaRPr lang="bs-Latn-B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9B70B15-6EAF-49F6-A190-BA1BFD0A1A8C}" type="datetimeFigureOut">
              <a:rPr lang="bs-Latn-BA" smtClean="0"/>
              <a:t>01.06.2022.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750F260-34D0-4B13-BDE7-B73CFEDB9C15}" type="slidenum">
              <a:rPr lang="bs-Latn-BA" smtClean="0"/>
              <a:t>‹#›</a:t>
            </a:fld>
            <a:endParaRPr lang="bs-Latn-B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9B70B15-6EAF-49F6-A190-BA1BFD0A1A8C}" type="datetimeFigureOut">
              <a:rPr lang="bs-Latn-BA" smtClean="0"/>
              <a:t>01.06.2022.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750F260-34D0-4B13-BDE7-B73CFEDB9C15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9B70B15-6EAF-49F6-A190-BA1BFD0A1A8C}" type="datetimeFigureOut">
              <a:rPr lang="bs-Latn-BA" smtClean="0"/>
              <a:t>01.06.2022.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750F260-34D0-4B13-BDE7-B73CFEDB9C15}" type="slidenum">
              <a:rPr lang="bs-Latn-BA" smtClean="0"/>
              <a:t>‹#›</a:t>
            </a:fld>
            <a:endParaRPr lang="bs-Latn-B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9B70B15-6EAF-49F6-A190-BA1BFD0A1A8C}" type="datetimeFigureOut">
              <a:rPr lang="bs-Latn-BA" smtClean="0"/>
              <a:t>01.06.2022.</a:t>
            </a:fld>
            <a:endParaRPr lang="bs-Latn-B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bs-Latn-B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750F260-34D0-4B13-BDE7-B73CFEDB9C15}" type="slidenum">
              <a:rPr lang="bs-Latn-BA" smtClean="0"/>
              <a:t>‹#›</a:t>
            </a:fld>
            <a:endParaRPr lang="bs-Latn-B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9B70B15-6EAF-49F6-A190-BA1BFD0A1A8C}" type="datetimeFigureOut">
              <a:rPr lang="bs-Latn-BA" smtClean="0"/>
              <a:t>01.06.2022.</a:t>
            </a:fld>
            <a:endParaRPr lang="bs-Latn-B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bs-Latn-B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750F260-34D0-4B13-BDE7-B73CFEDB9C15}" type="slidenum">
              <a:rPr lang="bs-Latn-BA" smtClean="0"/>
              <a:t>‹#›</a:t>
            </a:fld>
            <a:endParaRPr lang="bs-Latn-B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9B70B15-6EAF-49F6-A190-BA1BFD0A1A8C}" type="datetimeFigureOut">
              <a:rPr lang="bs-Latn-BA" smtClean="0"/>
              <a:t>01.06.2022.</a:t>
            </a:fld>
            <a:endParaRPr lang="bs-Latn-B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bs-Latn-B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750F260-34D0-4B13-BDE7-B73CFEDB9C15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9B70B15-6EAF-49F6-A190-BA1BFD0A1A8C}" type="datetimeFigureOut">
              <a:rPr lang="bs-Latn-BA" smtClean="0"/>
              <a:t>01.06.2022.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750F260-34D0-4B13-BDE7-B73CFEDB9C15}" type="slidenum">
              <a:rPr lang="bs-Latn-BA" smtClean="0"/>
              <a:t>‹#›</a:t>
            </a:fld>
            <a:endParaRPr lang="bs-Latn-B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9B70B15-6EAF-49F6-A190-BA1BFD0A1A8C}" type="datetimeFigureOut">
              <a:rPr lang="bs-Latn-BA" smtClean="0"/>
              <a:t>01.06.2022.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750F260-34D0-4B13-BDE7-B73CFEDB9C15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99B70B15-6EAF-49F6-A190-BA1BFD0A1A8C}" type="datetimeFigureOut">
              <a:rPr lang="bs-Latn-BA" smtClean="0"/>
              <a:t>01.06.2022.</a:t>
            </a:fld>
            <a:endParaRPr lang="bs-Latn-B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bs-Latn-BA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3750F260-34D0-4B13-BDE7-B73CFEDB9C15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github.com/ooad-2021-2022/Grupa4-OstriMomci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3648" y="30368"/>
            <a:ext cx="7406640" cy="1472184"/>
          </a:xfrm>
        </p:spPr>
        <p:txBody>
          <a:bodyPr>
            <a:normAutofit/>
          </a:bodyPr>
          <a:lstStyle/>
          <a:p>
            <a:pPr algn="ctr"/>
            <a:r>
              <a:rPr lang="bs-Latn-BA" sz="4000" dirty="0" smtClean="0"/>
              <a:t>GameHub – platforma za gamere</a:t>
            </a:r>
            <a:endParaRPr lang="bs-Latn-BA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672" y="5301208"/>
            <a:ext cx="7416824" cy="1464568"/>
          </a:xfrm>
        </p:spPr>
        <p:txBody>
          <a:bodyPr>
            <a:normAutofit/>
          </a:bodyPr>
          <a:lstStyle/>
          <a:p>
            <a:r>
              <a:rPr lang="bs-Latn-BA" sz="2000" dirty="0" smtClean="0"/>
              <a:t>Predmet: Objektno-orjentirana analiza i dizajn</a:t>
            </a:r>
          </a:p>
          <a:p>
            <a:r>
              <a:rPr lang="bs-Latn-BA" sz="2000" dirty="0" smtClean="0"/>
              <a:t>Grupa: OštriMomci (#momci)</a:t>
            </a:r>
          </a:p>
          <a:p>
            <a:r>
              <a:rPr lang="bs-Latn-BA" sz="2000" dirty="0" smtClean="0"/>
              <a:t>Članovi: Elvedin Smajić, Vedad Grbo, Tarik Beganović</a:t>
            </a:r>
            <a:endParaRPr lang="bs-Latn-BA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844824"/>
            <a:ext cx="3168352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6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MouseCredits – virtualna valuta</a:t>
            </a:r>
            <a:endParaRPr lang="bs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Korisnici dobijaju kredite ispunjavanjem zadataka postignuća (achievements)</a:t>
            </a:r>
          </a:p>
          <a:p>
            <a:r>
              <a:rPr lang="bs-Latn-BA" dirty="0" smtClean="0"/>
              <a:t>Krediti se koriste za pokretanje kola sreće na kojem se mogu dobiti nagrade.</a:t>
            </a:r>
            <a:endParaRPr lang="bs-Latn-B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232" y="4034442"/>
            <a:ext cx="2736304" cy="263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7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Kako zaraditi MouseCredits?</a:t>
            </a:r>
            <a:endParaRPr lang="bs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Ispunjavanjem zadataka (achievementa)</a:t>
            </a:r>
          </a:p>
          <a:p>
            <a:r>
              <a:rPr lang="bs-Latn-BA" dirty="0" smtClean="0"/>
              <a:t>Logiranjem na određene dane u godini (npr. Nova godina, Noć vještica, Black Friday itd.)</a:t>
            </a:r>
            <a:endParaRPr lang="bs-Latn-B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474" y="3798115"/>
            <a:ext cx="3097660" cy="3054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4062953"/>
            <a:ext cx="2746474" cy="26823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73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Kolo sreće</a:t>
            </a:r>
            <a:endParaRPr lang="bs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Pokretanje zahtijeva 50 MouseCredits</a:t>
            </a:r>
          </a:p>
          <a:p>
            <a:r>
              <a:rPr lang="bs-Latn-BA" dirty="0" smtClean="0"/>
              <a:t>Kao nagrada se može dobiti besplatna igrica u obliku koda:</a:t>
            </a:r>
            <a:endParaRPr lang="bs-Latn-BA" dirty="0"/>
          </a:p>
          <a:p>
            <a:pPr marL="82296" indent="0" algn="ctr">
              <a:buNone/>
            </a:pPr>
            <a:r>
              <a:rPr lang="bs-Latn-BA" dirty="0" smtClean="0"/>
              <a:t>XXXXX-XXXXX-XXXXX</a:t>
            </a:r>
            <a:endParaRPr lang="bs-Latn-B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856484"/>
            <a:ext cx="4002021" cy="30015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7759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260648"/>
            <a:ext cx="2229439" cy="5530626"/>
          </a:xfrm>
        </p:spPr>
        <p:txBody>
          <a:bodyPr/>
          <a:lstStyle/>
          <a:p>
            <a:pPr algn="ctr"/>
            <a:r>
              <a:rPr lang="bs-Latn-BA" dirty="0" smtClean="0"/>
              <a:t>Use-case dijagram</a:t>
            </a:r>
            <a:endParaRPr lang="bs-Latn-B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60648"/>
            <a:ext cx="5588936" cy="609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6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Dijagrami aktivnosti</a:t>
            </a:r>
            <a:endParaRPr lang="bs-Latn-B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628799"/>
            <a:ext cx="6565190" cy="417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7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Dijagrami aktivnosti</a:t>
            </a:r>
            <a:endParaRPr lang="bs-Latn-B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628799"/>
            <a:ext cx="5489182" cy="482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4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Dijagram klasa modela</a:t>
            </a:r>
            <a:endParaRPr lang="bs-Latn-B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1" y="1628800"/>
            <a:ext cx="7675045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3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MVC dijagram</a:t>
            </a:r>
            <a:endParaRPr lang="bs-Latn-B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" y="1484784"/>
            <a:ext cx="9144000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Dijagram interakcije</a:t>
            </a:r>
            <a:endParaRPr lang="bs-Latn-B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484784"/>
            <a:ext cx="5646800" cy="512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6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ERD dijagram</a:t>
            </a:r>
            <a:endParaRPr lang="bs-Latn-B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12776"/>
            <a:ext cx="6538093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2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GitHub</a:t>
            </a:r>
            <a:endParaRPr lang="bs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sz="2800" dirty="0" smtClean="0"/>
              <a:t>Detaljniju dokumentaciju i dosad urađeni dio projekta možete pronaći na repozitoriju: </a:t>
            </a:r>
          </a:p>
          <a:p>
            <a:endParaRPr lang="bs-Latn-BA" sz="2800" dirty="0">
              <a:solidFill>
                <a:srgbClr val="FF0000"/>
              </a:solidFill>
              <a:hlinkClick r:id="rId2"/>
            </a:endParaRPr>
          </a:p>
          <a:p>
            <a:pPr marL="82296" indent="0" algn="ctr">
              <a:buNone/>
            </a:pPr>
            <a:r>
              <a:rPr lang="bs-Latn-BA" sz="2400" dirty="0" smtClean="0">
                <a:solidFill>
                  <a:srgbClr val="FF0000"/>
                </a:solidFill>
              </a:rPr>
              <a:t> </a:t>
            </a:r>
            <a:r>
              <a:rPr lang="bs-Latn-BA" sz="2400" u="sng" dirty="0" smtClean="0">
                <a:solidFill>
                  <a:srgbClr val="FF0000"/>
                </a:solidFill>
              </a:rPr>
              <a:t>https</a:t>
            </a:r>
            <a:r>
              <a:rPr lang="bs-Latn-BA" sz="2400" u="sng" dirty="0">
                <a:solidFill>
                  <a:srgbClr val="FF0000"/>
                </a:solidFill>
              </a:rPr>
              <a:t>://github.com/ooad-2021-2022/Grupa4-OstriMomci</a:t>
            </a:r>
            <a:endParaRPr lang="bs-Latn-BA" sz="2400" u="sng" dirty="0" smtClean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933056"/>
            <a:ext cx="2473449" cy="247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6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Strukturalni paterni</a:t>
            </a:r>
            <a:endParaRPr lang="bs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Proxy</a:t>
            </a:r>
            <a:endParaRPr lang="bs-Latn-B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420888"/>
            <a:ext cx="6391612" cy="351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2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Strukturalni paterni</a:t>
            </a:r>
            <a:endParaRPr lang="bs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Adapter</a:t>
            </a:r>
            <a:endParaRPr lang="bs-Latn-B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310425"/>
            <a:ext cx="6747728" cy="387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3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Strukturalni paterni</a:t>
            </a:r>
            <a:endParaRPr lang="bs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Decorator</a:t>
            </a:r>
            <a:endParaRPr lang="bs-Latn-BA" dirty="0"/>
          </a:p>
        </p:txBody>
      </p:sp>
      <p:pic>
        <p:nvPicPr>
          <p:cNvPr id="2050" name="Picture 2" descr="C:\Users\elved\Downloads\Untitled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492894"/>
            <a:ext cx="6552728" cy="394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72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7818072" cy="1143000"/>
          </a:xfrm>
        </p:spPr>
        <p:txBody>
          <a:bodyPr/>
          <a:lstStyle/>
          <a:p>
            <a:r>
              <a:rPr lang="bs-Latn-BA" dirty="0" smtClean="0"/>
              <a:t>Prototip – početna stranica</a:t>
            </a:r>
            <a:endParaRPr lang="bs-Latn-B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628800"/>
            <a:ext cx="7884461" cy="497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8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7818072" cy="1143000"/>
          </a:xfrm>
        </p:spPr>
        <p:txBody>
          <a:bodyPr/>
          <a:lstStyle/>
          <a:p>
            <a:r>
              <a:rPr lang="bs-Latn-BA" dirty="0" smtClean="0"/>
              <a:t>Prototip – registracija</a:t>
            </a:r>
            <a:endParaRPr lang="bs-Latn-B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52792"/>
            <a:ext cx="7632848" cy="467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7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7818072" cy="1143000"/>
          </a:xfrm>
        </p:spPr>
        <p:txBody>
          <a:bodyPr/>
          <a:lstStyle/>
          <a:p>
            <a:r>
              <a:rPr lang="bs-Latn-BA" dirty="0" smtClean="0"/>
              <a:t>Prototip – prijava</a:t>
            </a:r>
            <a:endParaRPr lang="bs-Latn-B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21" y="1591160"/>
            <a:ext cx="7812360" cy="48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9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7818072" cy="1143000"/>
          </a:xfrm>
        </p:spPr>
        <p:txBody>
          <a:bodyPr>
            <a:normAutofit fontScale="90000"/>
          </a:bodyPr>
          <a:lstStyle/>
          <a:p>
            <a:r>
              <a:rPr lang="bs-Latn-BA" dirty="0" smtClean="0"/>
              <a:t>Prototip – naslovna stranica (Guest)</a:t>
            </a:r>
            <a:endParaRPr lang="bs-Latn-B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3" y="1628800"/>
            <a:ext cx="7704856" cy="496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6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7818072" cy="1143000"/>
          </a:xfrm>
        </p:spPr>
        <p:txBody>
          <a:bodyPr>
            <a:normAutofit fontScale="90000"/>
          </a:bodyPr>
          <a:lstStyle/>
          <a:p>
            <a:r>
              <a:rPr lang="bs-Latn-BA" dirty="0" smtClean="0"/>
              <a:t>Prototip – naslovna stranica (Gamer)</a:t>
            </a:r>
            <a:endParaRPr lang="bs-Latn-B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1" y="1578466"/>
            <a:ext cx="7650633" cy="480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3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7818072" cy="1143000"/>
          </a:xfrm>
        </p:spPr>
        <p:txBody>
          <a:bodyPr/>
          <a:lstStyle/>
          <a:p>
            <a:r>
              <a:rPr lang="bs-Latn-BA" dirty="0" smtClean="0"/>
              <a:t>Prototip – moja lista (Guest)</a:t>
            </a:r>
            <a:endParaRPr lang="bs-Latn-B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56792"/>
            <a:ext cx="7704856" cy="494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3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7818072" cy="1143000"/>
          </a:xfrm>
        </p:spPr>
        <p:txBody>
          <a:bodyPr/>
          <a:lstStyle/>
          <a:p>
            <a:r>
              <a:rPr lang="bs-Latn-BA" dirty="0" smtClean="0"/>
              <a:t>Prototip – moja lista (Gamer)</a:t>
            </a:r>
            <a:endParaRPr lang="bs-Latn-B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61262"/>
            <a:ext cx="7668344" cy="479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3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Specifikacija projekta</a:t>
            </a:r>
            <a:endParaRPr lang="bs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" indent="0">
              <a:buNone/>
            </a:pPr>
            <a:r>
              <a:rPr lang="bs-Latn-BA" sz="2800" dirty="0" smtClean="0"/>
              <a:t>Korisnici sistema imaju mogućnost:</a:t>
            </a:r>
          </a:p>
          <a:p>
            <a:r>
              <a:rPr lang="bs-Latn-BA" sz="2800" dirty="0" smtClean="0"/>
              <a:t>pregleda i ocjenjivanja video igara</a:t>
            </a:r>
          </a:p>
          <a:p>
            <a:r>
              <a:rPr lang="bs-Latn-BA" sz="2800" dirty="0"/>
              <a:t>o</a:t>
            </a:r>
            <a:r>
              <a:rPr lang="bs-Latn-BA" sz="2800" dirty="0" smtClean="0"/>
              <a:t>bjavljivanja vlastitih video igara</a:t>
            </a:r>
          </a:p>
          <a:p>
            <a:r>
              <a:rPr lang="bs-Latn-BA" sz="2800" dirty="0"/>
              <a:t>o</a:t>
            </a:r>
            <a:r>
              <a:rPr lang="bs-Latn-BA" sz="2800" dirty="0" smtClean="0"/>
              <a:t>bjavljivanja slika na profilu koje se tiču video igara</a:t>
            </a:r>
          </a:p>
          <a:p>
            <a:r>
              <a:rPr lang="bs-Latn-BA" sz="2800" dirty="0" smtClean="0"/>
              <a:t>komunikacije sa prijateljima putem tekstualnih i zvučnih poruka</a:t>
            </a:r>
          </a:p>
          <a:p>
            <a:r>
              <a:rPr lang="bs-Latn-BA" sz="2800" dirty="0"/>
              <a:t>o</a:t>
            </a:r>
            <a:r>
              <a:rPr lang="bs-Latn-BA" sz="2800" dirty="0" smtClean="0"/>
              <a:t>svajanja nagrada za aktivnost na stranici</a:t>
            </a:r>
          </a:p>
        </p:txBody>
      </p:sp>
    </p:spTree>
    <p:extLst>
      <p:ext uri="{BB962C8B-B14F-4D97-AF65-F5344CB8AC3E}">
        <p14:creationId xmlns:p14="http://schemas.microsoft.com/office/powerpoint/2010/main" val="323249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7818072" cy="1143000"/>
          </a:xfrm>
        </p:spPr>
        <p:txBody>
          <a:bodyPr>
            <a:normAutofit fontScale="90000"/>
          </a:bodyPr>
          <a:lstStyle/>
          <a:p>
            <a:r>
              <a:rPr lang="bs-Latn-BA" dirty="0" smtClean="0"/>
              <a:t>Prototip – moje igrice (Developer)</a:t>
            </a:r>
            <a:endParaRPr lang="bs-Latn-B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844824"/>
            <a:ext cx="7740352" cy="473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3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7818072" cy="1143000"/>
          </a:xfrm>
        </p:spPr>
        <p:txBody>
          <a:bodyPr>
            <a:normAutofit/>
          </a:bodyPr>
          <a:lstStyle/>
          <a:p>
            <a:r>
              <a:rPr lang="bs-Latn-BA" dirty="0" smtClean="0"/>
              <a:t>Prototip – stranica igrice (Guest)</a:t>
            </a:r>
            <a:endParaRPr lang="bs-Latn-B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1" y="1669902"/>
            <a:ext cx="7632849" cy="480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7818072" cy="1143000"/>
          </a:xfrm>
        </p:spPr>
        <p:txBody>
          <a:bodyPr>
            <a:normAutofit/>
          </a:bodyPr>
          <a:lstStyle/>
          <a:p>
            <a:r>
              <a:rPr lang="bs-Latn-BA" dirty="0" smtClean="0"/>
              <a:t>Prototip – stranica igrice (Gamer)</a:t>
            </a:r>
            <a:endParaRPr lang="bs-Latn-B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91592"/>
            <a:ext cx="7452320" cy="465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1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7818072" cy="1143000"/>
          </a:xfrm>
        </p:spPr>
        <p:txBody>
          <a:bodyPr>
            <a:normAutofit/>
          </a:bodyPr>
          <a:lstStyle/>
          <a:p>
            <a:r>
              <a:rPr lang="bs-Latn-BA" dirty="0" smtClean="0"/>
              <a:t>Prototip – pregled komentara</a:t>
            </a:r>
            <a:endParaRPr lang="bs-Latn-B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00808"/>
            <a:ext cx="7524328" cy="476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1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7818072" cy="1143000"/>
          </a:xfrm>
        </p:spPr>
        <p:txBody>
          <a:bodyPr>
            <a:normAutofit/>
          </a:bodyPr>
          <a:lstStyle/>
          <a:p>
            <a:r>
              <a:rPr lang="bs-Latn-BA" dirty="0" smtClean="0"/>
              <a:t>Prototip – ocjenjivanje</a:t>
            </a:r>
            <a:endParaRPr lang="bs-Latn-B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00808"/>
            <a:ext cx="7524328" cy="473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1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7818072" cy="1143000"/>
          </a:xfrm>
        </p:spPr>
        <p:txBody>
          <a:bodyPr>
            <a:normAutofit/>
          </a:bodyPr>
          <a:lstStyle/>
          <a:p>
            <a:r>
              <a:rPr lang="bs-Latn-BA" dirty="0" smtClean="0"/>
              <a:t>Prototip – lista igrica (Developer)</a:t>
            </a:r>
            <a:endParaRPr lang="bs-Latn-B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663" y="1700808"/>
            <a:ext cx="7612675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3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7818072" cy="1143000"/>
          </a:xfrm>
        </p:spPr>
        <p:txBody>
          <a:bodyPr>
            <a:normAutofit fontScale="90000"/>
          </a:bodyPr>
          <a:lstStyle/>
          <a:p>
            <a:r>
              <a:rPr lang="bs-Latn-BA" dirty="0" smtClean="0"/>
              <a:t>Prototip – objava igrice (Developer)</a:t>
            </a:r>
            <a:endParaRPr lang="bs-Latn-B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76380"/>
            <a:ext cx="7596336" cy="466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3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7818072" cy="1143000"/>
          </a:xfrm>
        </p:spPr>
        <p:txBody>
          <a:bodyPr>
            <a:normAutofit/>
          </a:bodyPr>
          <a:lstStyle/>
          <a:p>
            <a:r>
              <a:rPr lang="bs-Latn-BA" dirty="0" smtClean="0"/>
              <a:t>Prototip – moj profil</a:t>
            </a:r>
            <a:endParaRPr lang="bs-Latn-B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657639"/>
            <a:ext cx="7380312" cy="465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8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7818072" cy="1143000"/>
          </a:xfrm>
        </p:spPr>
        <p:txBody>
          <a:bodyPr>
            <a:normAutofit/>
          </a:bodyPr>
          <a:lstStyle/>
          <a:p>
            <a:r>
              <a:rPr lang="bs-Latn-BA" dirty="0" smtClean="0"/>
              <a:t>Prototip – postignuća</a:t>
            </a:r>
            <a:endParaRPr lang="bs-Latn-B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58034"/>
            <a:ext cx="7560840" cy="473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8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7818072" cy="1143000"/>
          </a:xfrm>
        </p:spPr>
        <p:txBody>
          <a:bodyPr>
            <a:normAutofit/>
          </a:bodyPr>
          <a:lstStyle/>
          <a:p>
            <a:r>
              <a:rPr lang="bs-Latn-BA" dirty="0" smtClean="0"/>
              <a:t>Prototip – postavke</a:t>
            </a:r>
            <a:endParaRPr lang="bs-Latn-B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15" y="1628800"/>
            <a:ext cx="7740352" cy="485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5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Specifikacija projekta</a:t>
            </a:r>
            <a:endParaRPr lang="bs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" indent="0">
              <a:buNone/>
            </a:pPr>
            <a:r>
              <a:rPr lang="bs-Latn-BA" sz="2800" dirty="0" smtClean="0"/>
              <a:t>U sistemu se razlikuju sljedeći akteri:</a:t>
            </a:r>
          </a:p>
          <a:p>
            <a:r>
              <a:rPr lang="bs-Latn-BA" sz="2800" dirty="0" smtClean="0"/>
              <a:t>Administrator</a:t>
            </a:r>
          </a:p>
          <a:p>
            <a:r>
              <a:rPr lang="bs-Latn-BA" sz="2800" dirty="0" smtClean="0"/>
              <a:t>Gaming kompanija</a:t>
            </a:r>
          </a:p>
          <a:p>
            <a:r>
              <a:rPr lang="bs-Latn-BA" sz="2800" dirty="0" smtClean="0"/>
              <a:t>Gamer</a:t>
            </a:r>
          </a:p>
          <a:p>
            <a:r>
              <a:rPr lang="bs-Latn-BA" sz="2800" dirty="0" smtClean="0"/>
              <a:t>Developer</a:t>
            </a:r>
          </a:p>
          <a:p>
            <a:r>
              <a:rPr lang="bs-Latn-BA" sz="2800" dirty="0" smtClean="0"/>
              <a:t>Guest</a:t>
            </a:r>
            <a:endParaRPr lang="bs-Latn-BA" sz="2800" dirty="0"/>
          </a:p>
        </p:txBody>
      </p:sp>
    </p:spTree>
    <p:extLst>
      <p:ext uri="{BB962C8B-B14F-4D97-AF65-F5344CB8AC3E}">
        <p14:creationId xmlns:p14="http://schemas.microsoft.com/office/powerpoint/2010/main" val="100996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7818072" cy="1143000"/>
          </a:xfrm>
        </p:spPr>
        <p:txBody>
          <a:bodyPr>
            <a:normAutofit/>
          </a:bodyPr>
          <a:lstStyle/>
          <a:p>
            <a:r>
              <a:rPr lang="bs-Latn-BA" dirty="0" smtClean="0"/>
              <a:t>Prototip – MouseCredits</a:t>
            </a:r>
            <a:endParaRPr lang="bs-Latn-B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86570"/>
            <a:ext cx="7597723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0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7818072" cy="1143000"/>
          </a:xfrm>
        </p:spPr>
        <p:txBody>
          <a:bodyPr>
            <a:normAutofit/>
          </a:bodyPr>
          <a:lstStyle/>
          <a:p>
            <a:r>
              <a:rPr lang="bs-Latn-BA" dirty="0" smtClean="0"/>
              <a:t>Prototip – kolo sreće</a:t>
            </a:r>
            <a:endParaRPr lang="bs-Latn-B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484784"/>
            <a:ext cx="7716318" cy="477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0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7818072" cy="1143000"/>
          </a:xfrm>
        </p:spPr>
        <p:txBody>
          <a:bodyPr>
            <a:normAutofit/>
          </a:bodyPr>
          <a:lstStyle/>
          <a:p>
            <a:r>
              <a:rPr lang="bs-Latn-BA" dirty="0" smtClean="0"/>
              <a:t>Prototip – notifikacije</a:t>
            </a:r>
            <a:endParaRPr lang="bs-Latn-B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988840"/>
            <a:ext cx="6699817" cy="373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0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7818072" cy="1143000"/>
          </a:xfrm>
        </p:spPr>
        <p:txBody>
          <a:bodyPr>
            <a:normAutofit/>
          </a:bodyPr>
          <a:lstStyle/>
          <a:p>
            <a:r>
              <a:rPr lang="bs-Latn-BA" dirty="0" smtClean="0"/>
              <a:t>Prototip – chat</a:t>
            </a:r>
            <a:endParaRPr lang="bs-Latn-B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484784"/>
            <a:ext cx="3241380" cy="47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3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7818072" cy="1143000"/>
          </a:xfrm>
        </p:spPr>
        <p:txBody>
          <a:bodyPr/>
          <a:lstStyle/>
          <a:p>
            <a:r>
              <a:rPr lang="bs-Latn-BA" dirty="0" smtClean="0"/>
              <a:t>Prototip – pretraga</a:t>
            </a:r>
            <a:endParaRPr lang="bs-Latn-B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19882"/>
            <a:ext cx="7560840" cy="463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3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2204864"/>
            <a:ext cx="7498080" cy="1143000"/>
          </a:xfrm>
        </p:spPr>
        <p:txBody>
          <a:bodyPr>
            <a:normAutofit/>
          </a:bodyPr>
          <a:lstStyle/>
          <a:p>
            <a:pPr algn="ctr"/>
            <a:r>
              <a:rPr lang="bs-Latn-BA" sz="6000" dirty="0" smtClean="0"/>
              <a:t>Hvala na pažnji!</a:t>
            </a:r>
            <a:endParaRPr lang="bs-Latn-BA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648" y="4941168"/>
            <a:ext cx="7530040" cy="1307232"/>
          </a:xfrm>
        </p:spPr>
        <p:txBody>
          <a:bodyPr>
            <a:normAutofit lnSpcReduction="10000"/>
          </a:bodyPr>
          <a:lstStyle/>
          <a:p>
            <a:pPr marL="82296" indent="0">
              <a:buNone/>
            </a:pPr>
            <a:r>
              <a:rPr lang="bs-Latn-BA" sz="2400" dirty="0" smtClean="0">
                <a:latin typeface="Consolas" pitchFamily="49" charset="0"/>
              </a:rPr>
              <a:t>	...</a:t>
            </a:r>
          </a:p>
          <a:p>
            <a:pPr marL="82296" indent="0">
              <a:buNone/>
            </a:pPr>
            <a:r>
              <a:rPr lang="bs-Latn-BA" sz="2400" dirty="0">
                <a:latin typeface="Consolas" pitchFamily="49" charset="0"/>
              </a:rPr>
              <a:t>	</a:t>
            </a:r>
            <a:r>
              <a:rPr lang="bs-Latn-BA" sz="2400" b="1" dirty="0" smtClean="0">
                <a:latin typeface="Consolas" pitchFamily="49" charset="0"/>
              </a:rPr>
              <a:t>return</a:t>
            </a:r>
            <a:r>
              <a:rPr lang="bs-Latn-BA" sz="2400" dirty="0" smtClean="0">
                <a:latin typeface="Consolas" pitchFamily="49" charset="0"/>
              </a:rPr>
              <a:t> this-&gt;prezentacija;</a:t>
            </a:r>
          </a:p>
          <a:p>
            <a:pPr marL="82296" indent="0">
              <a:buNone/>
            </a:pPr>
            <a:r>
              <a:rPr lang="bs-Latn-BA" sz="2400" dirty="0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97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Administrator</a:t>
            </a:r>
            <a:endParaRPr lang="bs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Nadziranje aktivnosti korisnika unutar aplikacije i regulisanje poštivanja pravila korištenja</a:t>
            </a:r>
          </a:p>
          <a:p>
            <a:r>
              <a:rPr lang="bs-Latn-BA" dirty="0" smtClean="0"/>
              <a:t>Kažnjavanje korisnika koji budu kršili pravila korištenja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615" y="4277843"/>
            <a:ext cx="2617782" cy="25780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7817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Gaming kompanija</a:t>
            </a:r>
            <a:endParaRPr lang="bs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Objavljivanje video igre za ocjenjivanje</a:t>
            </a:r>
          </a:p>
          <a:p>
            <a:r>
              <a:rPr lang="bs-Latn-BA" dirty="0" smtClean="0"/>
              <a:t>Onemogućeno ocjenjivanje drugih igara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915818"/>
            <a:ext cx="4317460" cy="2161976"/>
          </a:xfrm>
          <a:prstGeom prst="rect">
            <a:avLst/>
          </a:prstGeom>
        </p:spPr>
      </p:pic>
      <p:pic>
        <p:nvPicPr>
          <p:cNvPr id="1026" name="Picture 2" descr="C:\Users\elved\OneDrive\Desktop\seg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048241"/>
            <a:ext cx="4383981" cy="16216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77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Gamer</a:t>
            </a:r>
            <a:endParaRPr lang="bs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Standardni korisnik sistema</a:t>
            </a:r>
          </a:p>
          <a:p>
            <a:r>
              <a:rPr lang="bs-Latn-BA" dirty="0" smtClean="0"/>
              <a:t>Ocjenjivanje igara</a:t>
            </a:r>
          </a:p>
          <a:p>
            <a:r>
              <a:rPr lang="bs-Latn-BA" dirty="0" smtClean="0"/>
              <a:t>Objavljivanje slika</a:t>
            </a:r>
          </a:p>
          <a:p>
            <a:r>
              <a:rPr lang="bs-Latn-BA" dirty="0" smtClean="0"/>
              <a:t>Komuniciranje sa drugim korisnicima</a:t>
            </a:r>
            <a:endParaRPr lang="bs-Latn-B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005064"/>
            <a:ext cx="3017220" cy="28529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7885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Developer</a:t>
            </a:r>
            <a:endParaRPr lang="bs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s-Latn-BA" sz="2800" dirty="0" smtClean="0"/>
              <a:t>Objavljivanje vlastitih video igara</a:t>
            </a:r>
          </a:p>
          <a:p>
            <a:r>
              <a:rPr lang="bs-Latn-BA" sz="2800" dirty="0" smtClean="0"/>
              <a:t>Onemogućeno ocjenjivanje</a:t>
            </a:r>
          </a:p>
          <a:p>
            <a:r>
              <a:rPr lang="bs-Latn-BA" sz="2800" dirty="0" smtClean="0"/>
              <a:t>Za objavu igre potrebno je odobrenje administratora</a:t>
            </a:r>
          </a:p>
          <a:p>
            <a:r>
              <a:rPr lang="bs-Latn-BA" sz="2800" dirty="0" smtClean="0"/>
              <a:t>Može komunicirati sa drugim korisnicima</a:t>
            </a:r>
            <a:endParaRPr lang="bs-Latn-BA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4008199"/>
            <a:ext cx="2589820" cy="285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6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Guest</a:t>
            </a:r>
            <a:endParaRPr lang="bs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Nije potrebna registracija</a:t>
            </a:r>
          </a:p>
          <a:p>
            <a:r>
              <a:rPr lang="bs-Latn-BA" dirty="0" smtClean="0"/>
              <a:t>Mogućnost pregleda ocjena igara</a:t>
            </a:r>
          </a:p>
          <a:p>
            <a:r>
              <a:rPr lang="bs-Latn-BA" dirty="0" smtClean="0"/>
              <a:t>Ostale funkcionalnosti sistema su onemogućene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221088"/>
            <a:ext cx="3240360" cy="24271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5882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Custom 4">
      <a:dk1>
        <a:sysClr val="windowText" lastClr="000000"/>
      </a:dk1>
      <a:lt1>
        <a:sysClr val="window" lastClr="FFFFFF"/>
      </a:lt1>
      <a:dk2>
        <a:srgbClr val="6D1819"/>
      </a:dk2>
      <a:lt2>
        <a:srgbClr val="922122"/>
      </a:lt2>
      <a:accent1>
        <a:srgbClr val="E69393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00B0F0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281</TotalTime>
  <Words>378</Words>
  <Application>Microsoft Office PowerPoint</Application>
  <PresentationFormat>On-screen Show (4:3)</PresentationFormat>
  <Paragraphs>91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Solstice</vt:lpstr>
      <vt:lpstr>GameHub – platforma za gamere</vt:lpstr>
      <vt:lpstr>GitHub</vt:lpstr>
      <vt:lpstr>Specifikacija projekta</vt:lpstr>
      <vt:lpstr>Specifikacija projekta</vt:lpstr>
      <vt:lpstr>Administrator</vt:lpstr>
      <vt:lpstr>Gaming kompanija</vt:lpstr>
      <vt:lpstr>Gamer</vt:lpstr>
      <vt:lpstr>Developer</vt:lpstr>
      <vt:lpstr>Guest</vt:lpstr>
      <vt:lpstr>MouseCredits – virtualna valuta</vt:lpstr>
      <vt:lpstr>Kako zaraditi MouseCredits?</vt:lpstr>
      <vt:lpstr>Kolo sreće</vt:lpstr>
      <vt:lpstr>Use-case dijagram</vt:lpstr>
      <vt:lpstr>Dijagrami aktivnosti</vt:lpstr>
      <vt:lpstr>Dijagrami aktivnosti</vt:lpstr>
      <vt:lpstr>Dijagram klasa modela</vt:lpstr>
      <vt:lpstr>MVC dijagram</vt:lpstr>
      <vt:lpstr>Dijagram interakcije</vt:lpstr>
      <vt:lpstr>ERD dijagram</vt:lpstr>
      <vt:lpstr>Strukturalni paterni</vt:lpstr>
      <vt:lpstr>Strukturalni paterni</vt:lpstr>
      <vt:lpstr>Strukturalni paterni</vt:lpstr>
      <vt:lpstr>Prototip – početna stranica</vt:lpstr>
      <vt:lpstr>Prototip – registracija</vt:lpstr>
      <vt:lpstr>Prototip – prijava</vt:lpstr>
      <vt:lpstr>Prototip – naslovna stranica (Guest)</vt:lpstr>
      <vt:lpstr>Prototip – naslovna stranica (Gamer)</vt:lpstr>
      <vt:lpstr>Prototip – moja lista (Guest)</vt:lpstr>
      <vt:lpstr>Prototip – moja lista (Gamer)</vt:lpstr>
      <vt:lpstr>Prototip – moje igrice (Developer)</vt:lpstr>
      <vt:lpstr>Prototip – stranica igrice (Guest)</vt:lpstr>
      <vt:lpstr>Prototip – stranica igrice (Gamer)</vt:lpstr>
      <vt:lpstr>Prototip – pregled komentara</vt:lpstr>
      <vt:lpstr>Prototip – ocjenjivanje</vt:lpstr>
      <vt:lpstr>Prototip – lista igrica (Developer)</vt:lpstr>
      <vt:lpstr>Prototip – objava igrice (Developer)</vt:lpstr>
      <vt:lpstr>Prototip – moj profil</vt:lpstr>
      <vt:lpstr>Prototip – postignuća</vt:lpstr>
      <vt:lpstr>Prototip – postavke</vt:lpstr>
      <vt:lpstr>Prototip – MouseCredits</vt:lpstr>
      <vt:lpstr>Prototip – kolo sreće</vt:lpstr>
      <vt:lpstr>Prototip – notifikacije</vt:lpstr>
      <vt:lpstr>Prototip – chat</vt:lpstr>
      <vt:lpstr>Prototip – pretraga</vt:lpstr>
      <vt:lpstr>Hvala na pažnji!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GameHub – platforma za gamere</dc:title>
  <dc:creator>elvedin smajic</dc:creator>
  <cp:lastModifiedBy>elvedin smajic</cp:lastModifiedBy>
  <cp:revision>32</cp:revision>
  <dcterms:created xsi:type="dcterms:W3CDTF">2022-05-24T20:39:52Z</dcterms:created>
  <dcterms:modified xsi:type="dcterms:W3CDTF">2022-06-01T10:15:09Z</dcterms:modified>
</cp:coreProperties>
</file>